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8" r:id="rId13"/>
    <p:sldId id="270" r:id="rId14"/>
    <p:sldId id="267" r:id="rId15"/>
    <p:sldId id="268" r:id="rId16"/>
    <p:sldId id="269" r:id="rId17"/>
    <p:sldId id="276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7209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5731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561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24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041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815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3150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023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189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1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970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9F80A-94E7-47A1-8627-780E640D46BE}" type="datetimeFigureOut">
              <a:rPr lang="uk-UA" smtClean="0"/>
              <a:t>24.10.2025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A3356-66E0-4486-B483-7D3A9EAD8D0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629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5609" y="1303468"/>
            <a:ext cx="3749040" cy="373856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Звісно, Греція та Ізраїль доволі різні країни.</a:t>
            </a:r>
          </a:p>
          <a:p>
            <a:pPr marL="0" indent="0">
              <a:buNone/>
            </a:pPr>
            <a:r>
              <a:rPr lang="uk-UA" dirty="0" smtClean="0"/>
              <a:t>Та чи завжди зможете відрізнити одну від іншої?</a:t>
            </a:r>
            <a:endParaRPr lang="uk-UA" dirty="0"/>
          </a:p>
        </p:txBody>
      </p:sp>
      <p:pic>
        <p:nvPicPr>
          <p:cNvPr id="12290" name="Picture 2" descr="Греція та війна між Ізраїлем та ХАМА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4" y="182245"/>
            <a:ext cx="7636387" cy="539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058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8194" name="Picture 2" descr="File:The great theater of Epidaurus, designed by Polykleitos the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0"/>
          <a:stretch/>
        </p:blipFill>
        <p:spPr bwMode="auto">
          <a:xfrm>
            <a:off x="126250" y="1162975"/>
            <a:ext cx="6195606" cy="333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2+ Thousand Beit Shean Royalty-Free Images, Stock Photos &amp; Pictures | 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3"/>
          <a:stretch/>
        </p:blipFill>
        <p:spPr bwMode="auto">
          <a:xfrm>
            <a:off x="6321856" y="1171852"/>
            <a:ext cx="5870144" cy="33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9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797644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9218" name="Picture 2" descr="The 14 best beaches in Greece - Lonely Plane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9"/>
          <a:stretch/>
        </p:blipFill>
        <p:spPr bwMode="auto">
          <a:xfrm>
            <a:off x="5932968" y="552893"/>
            <a:ext cx="6315740" cy="396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ham quan Biển Chết: Jordan hay Israel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525"/>
            <a:ext cx="5932968" cy="39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10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37688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73 зображення, стокові фотографії та малюнки без авторських прав на стосунки між Ізраїлем та Грецією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9"/>
          <a:stretch/>
        </p:blipFill>
        <p:spPr bwMode="auto">
          <a:xfrm>
            <a:off x="0" y="0"/>
            <a:ext cx="12265269" cy="814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uk-UA" b="1" dirty="0" smtClean="0"/>
              <a:t>ВІДПОВІДІ!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122869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ризонт Старого міста Єрусалиму, Ізраїль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8" b="-1"/>
          <a:stretch/>
        </p:blipFill>
        <p:spPr bwMode="auto">
          <a:xfrm>
            <a:off x="5900410" y="509954"/>
            <a:ext cx="6472819" cy="421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rip to Athens and Greece in wi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596" y="501162"/>
            <a:ext cx="6332006" cy="422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9954" y="4809393"/>
            <a:ext cx="11482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Ізраїль                                   2 – Греція</a:t>
            </a:r>
            <a:endParaRPr lang="en-US" sz="4400" dirty="0" smtClean="0"/>
          </a:p>
          <a:p>
            <a:r>
              <a:rPr lang="uk-UA" sz="3200" dirty="0" smtClean="0"/>
              <a:t>      Афіни                                                           Єрусалим</a:t>
            </a:r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1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610118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Аграф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8"/>
          <a:stretch/>
        </p:blipFill>
        <p:spPr bwMode="auto">
          <a:xfrm>
            <a:off x="0" y="1222131"/>
            <a:ext cx="6119890" cy="345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Найдивовижніший куточок природи Ізраїлю чекає на відвідувачів після дощі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90" y="1257300"/>
            <a:ext cx="6072110" cy="342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9954" y="4809393"/>
            <a:ext cx="11482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Греція                                   2 – Ізраїль</a:t>
            </a:r>
            <a:endParaRPr lang="en-US" sz="4400" dirty="0" smtClean="0"/>
          </a:p>
          <a:p>
            <a:r>
              <a:rPr lang="uk-UA" sz="3200" dirty="0" smtClean="0"/>
              <a:t>      схил гори Аграфа                                  гора Тель-</a:t>
            </a:r>
            <a:r>
              <a:rPr lang="uk-UA" sz="3200" dirty="0" err="1" smtClean="0"/>
              <a:t>Табор</a:t>
            </a:r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2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676092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Лемн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7831" y="0"/>
            <a:ext cx="7257142" cy="416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www.goodfreephotos.com/albums/israel/other-israel/sand-dunes-landscape-with-sky-and-clouds-in-israe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311" y="53132"/>
            <a:ext cx="6268241" cy="411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9954" y="4809393"/>
            <a:ext cx="11482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Греція                                   2 – Ізраїль</a:t>
            </a:r>
            <a:endParaRPr lang="en-US" sz="4400" dirty="0" smtClean="0"/>
          </a:p>
          <a:p>
            <a:r>
              <a:rPr lang="uk-UA" sz="3200" dirty="0" smtClean="0"/>
              <a:t>      дюни Лемносу                                                       дюни Самар</a:t>
            </a:r>
            <a:endParaRPr lang="uk-UA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3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623248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Через сильний снігопад гірськолижний курорт на горі Хермон закривається після напружених вихідних | The Times of Israe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"/>
          <a:stretch/>
        </p:blipFill>
        <p:spPr bwMode="auto">
          <a:xfrm>
            <a:off x="-342999" y="597876"/>
            <a:ext cx="6154812" cy="400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Дивовижний Каймакцалан: гірськолижні схили, гарячі джерела та пішохідні стежки у Північній Греції - Greece 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425" y="610504"/>
            <a:ext cx="6381575" cy="398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9954" y="4809393"/>
            <a:ext cx="11482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Ізраїль                                           2 – Греція</a:t>
            </a:r>
            <a:endParaRPr lang="en-US" sz="4400" dirty="0" smtClean="0"/>
          </a:p>
          <a:p>
            <a:r>
              <a:rPr lang="uk-UA" sz="3200" dirty="0" smtClean="0"/>
              <a:t>курорт </a:t>
            </a:r>
            <a:r>
              <a:rPr lang="uk-UA" sz="3200" dirty="0" err="1" smtClean="0"/>
              <a:t>Хермон</a:t>
            </a:r>
            <a:r>
              <a:rPr lang="uk-UA" sz="3200" dirty="0" smtClean="0"/>
              <a:t>                                         курорт </a:t>
            </a:r>
            <a:r>
              <a:rPr lang="uk-UA" sz="3200" dirty="0" err="1" smtClean="0"/>
              <a:t>Каймакцалан</a:t>
            </a:r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4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469225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Mount Tabor: Why Visit on Your Next Israel Trip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543"/>
            <a:ext cx="6718866" cy="45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8" r="27323" b="15699"/>
          <a:stretch/>
        </p:blipFill>
        <p:spPr>
          <a:xfrm>
            <a:off x="5651899" y="106326"/>
            <a:ext cx="6533013" cy="45932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9954" y="4809393"/>
            <a:ext cx="11482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Ізраїль                                           2 – Греція</a:t>
            </a:r>
            <a:endParaRPr lang="en-US" sz="4400" dirty="0" smtClean="0"/>
          </a:p>
          <a:p>
            <a:r>
              <a:rPr lang="uk-UA" sz="3200" dirty="0" smtClean="0"/>
              <a:t>гора </a:t>
            </a:r>
            <a:r>
              <a:rPr lang="uk-UA" sz="3200" dirty="0" err="1" smtClean="0"/>
              <a:t>Табор</a:t>
            </a:r>
            <a:r>
              <a:rPr lang="uk-UA" sz="3200" dirty="0" smtClean="0"/>
              <a:t>                                             західний Крит</a:t>
            </a:r>
            <a:endParaRPr lang="uk-UA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5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750012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ntact Us - Searay Chartering Lt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/>
        </p:blipFill>
        <p:spPr bwMode="auto">
          <a:xfrm>
            <a:off x="4712081" y="950976"/>
            <a:ext cx="7479919" cy="328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ляж Гордон на набережній Тель-Авіва - тури та розваги | Expedia.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976"/>
            <a:ext cx="5836016" cy="328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9954" y="4809393"/>
            <a:ext cx="11482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Ізраїль                                           2 – Греція</a:t>
            </a:r>
            <a:endParaRPr lang="en-US" sz="4400" dirty="0" smtClean="0"/>
          </a:p>
          <a:p>
            <a:r>
              <a:rPr lang="uk-UA" sz="3200" dirty="0" smtClean="0"/>
              <a:t>пляж Тель-Авіву                                         порт </a:t>
            </a:r>
            <a:r>
              <a:rPr lang="uk-UA" sz="3200" dirty="0" err="1" smtClean="0"/>
              <a:t>Пірей</a:t>
            </a:r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6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537364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Ναός Αγίων Κωνσταντίνου &amp; Ελένης - Picture of Saints Constantine and Helen Orthodox Metropolitan Church, Гліфада - Tripadvis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8"/>
          <a:stretch/>
        </p:blipFill>
        <p:spPr bwMode="auto">
          <a:xfrm>
            <a:off x="-1" y="298188"/>
            <a:ext cx="5521569" cy="439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равославна церква Благовіщення - Дві церкви Благовіщення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"/>
          <a:stretch/>
        </p:blipFill>
        <p:spPr bwMode="auto">
          <a:xfrm>
            <a:off x="5521568" y="290146"/>
            <a:ext cx="6670432" cy="44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9954" y="4809393"/>
            <a:ext cx="114827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Греція                                   2 – Ізраїль</a:t>
            </a:r>
            <a:r>
              <a:rPr lang="uk-UA" sz="3200" dirty="0" smtClean="0"/>
              <a:t>                      православний храм                               православний храм Костянтина і Олени                              Благовіщення у Віфлеємі</a:t>
            </a:r>
            <a:endParaRPr lang="uk-UA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393829" y="5971232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7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736723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ризонт Старого міста Єрусалиму, Ізраїль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8" b="-1"/>
          <a:stretch/>
        </p:blipFill>
        <p:spPr bwMode="auto">
          <a:xfrm>
            <a:off x="5900410" y="509954"/>
            <a:ext cx="6472819" cy="421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rip to Athens and Greece in win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596" y="501162"/>
            <a:ext cx="6332006" cy="422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1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854016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0538" y="4461921"/>
            <a:ext cx="114827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Греція                                   2 – Ізраїль</a:t>
            </a:r>
            <a:r>
              <a:rPr lang="uk-UA" sz="3200" dirty="0" smtClean="0"/>
              <a:t>                      руїни святилища                                              руїни храму                              Асклепія в </a:t>
            </a:r>
            <a:r>
              <a:rPr lang="uk-UA" sz="3200" dirty="0" err="1" smtClean="0"/>
              <a:t>Епідаврі</a:t>
            </a:r>
            <a:r>
              <a:rPr lang="uk-UA" sz="3200" dirty="0" smtClean="0"/>
              <a:t>                                   в </a:t>
            </a:r>
            <a:r>
              <a:rPr lang="uk-UA" sz="3200" dirty="0" err="1" smtClean="0"/>
              <a:t>Бейт-Шеан</a:t>
            </a:r>
            <a:endParaRPr lang="uk-UA" sz="3200" dirty="0"/>
          </a:p>
        </p:txBody>
      </p:sp>
      <p:pic>
        <p:nvPicPr>
          <p:cNvPr id="7170" name="Picture 2" descr="Історичне місце святилища Асклепія, Епідавр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8" b="28695"/>
          <a:stretch/>
        </p:blipFill>
        <p:spPr bwMode="auto">
          <a:xfrm>
            <a:off x="-35170" y="-9144"/>
            <a:ext cx="12573000" cy="408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Бейт-Шеан: Місто руїн | Іммануїл Тур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808" y="0"/>
            <a:ext cx="6108192" cy="407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8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936037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ile:The great theater of Epidaurus, designed by Polykleitos the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0"/>
          <a:stretch/>
        </p:blipFill>
        <p:spPr bwMode="auto">
          <a:xfrm>
            <a:off x="126250" y="1162975"/>
            <a:ext cx="6195606" cy="333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2+ Thousand Beit Shean Royalty-Free Images, Stock Photos &amp; Pictures | 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3"/>
          <a:stretch/>
        </p:blipFill>
        <p:spPr bwMode="auto">
          <a:xfrm>
            <a:off x="6321856" y="1171852"/>
            <a:ext cx="5870144" cy="33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0479" y="4501252"/>
            <a:ext cx="114827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Греція                                   2 – Ізраїль</a:t>
            </a:r>
            <a:r>
              <a:rPr lang="uk-UA" sz="3200" dirty="0" smtClean="0"/>
              <a:t>                      руїни античного театру                             руїни </a:t>
            </a:r>
            <a:r>
              <a:rPr lang="uk-UA" sz="3200" dirty="0"/>
              <a:t>античного театру</a:t>
            </a:r>
            <a:r>
              <a:rPr lang="uk-UA" sz="3200" dirty="0" smtClean="0"/>
              <a:t>                              в </a:t>
            </a:r>
            <a:r>
              <a:rPr lang="uk-UA" sz="3200" dirty="0" err="1" smtClean="0"/>
              <a:t>Епідаврі</a:t>
            </a:r>
            <a:r>
              <a:rPr lang="uk-UA" sz="3200" dirty="0" smtClean="0"/>
              <a:t>                                                          в </a:t>
            </a:r>
            <a:r>
              <a:rPr lang="uk-UA" sz="3200" dirty="0" err="1" smtClean="0"/>
              <a:t>Бейт-Шеан</a:t>
            </a:r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9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977765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he 14 best beaches in Greece - Lonely Plane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9"/>
          <a:stretch/>
        </p:blipFill>
        <p:spPr bwMode="auto">
          <a:xfrm>
            <a:off x="5932968" y="552893"/>
            <a:ext cx="6315740" cy="396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ham quan Biển Chết: Jordan hay Israel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525"/>
            <a:ext cx="5932968" cy="39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9954" y="4809393"/>
            <a:ext cx="11482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</a:t>
            </a:r>
            <a:r>
              <a:rPr lang="en-US" sz="4400" dirty="0" smtClean="0"/>
              <a:t> - </a:t>
            </a:r>
            <a:r>
              <a:rPr lang="uk-UA" sz="4400" dirty="0" smtClean="0"/>
              <a:t>Ізраїль                                           2 – Греція</a:t>
            </a:r>
            <a:endParaRPr lang="en-US" sz="4400" dirty="0" smtClean="0"/>
          </a:p>
          <a:p>
            <a:r>
              <a:rPr lang="uk-UA" sz="3200" dirty="0" smtClean="0"/>
              <a:t>Мертве море                                                пляж </a:t>
            </a:r>
            <a:r>
              <a:rPr lang="uk-UA" sz="3200" dirty="0" err="1" smtClean="0"/>
              <a:t>Елафонісі</a:t>
            </a:r>
            <a:r>
              <a:rPr lang="uk-UA" sz="3200" dirty="0" smtClean="0"/>
              <a:t> (Крит)</a:t>
            </a:r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10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86620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10242" name="Picture 2" descr="Аграф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8"/>
          <a:stretch/>
        </p:blipFill>
        <p:spPr bwMode="auto">
          <a:xfrm>
            <a:off x="0" y="1222131"/>
            <a:ext cx="6119890" cy="345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Найдивовижніший куточок природи Ізраїлю чекає на відвідувачів після дощі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90" y="1257300"/>
            <a:ext cx="6072110" cy="342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2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873101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9218" name="Picture 2" descr="Лемн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7831" y="0"/>
            <a:ext cx="7257142" cy="416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www.goodfreephotos.com/albums/israel/other-israel/sand-dunes-landscape-with-sky-and-clouds-in-israe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311" y="53132"/>
            <a:ext cx="6268241" cy="411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3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638447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8194" name="Picture 2" descr="Через сильний снігопад гірськолижний курорт на горі Хермон закривається після напружених вихідних | The Times of Israe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"/>
          <a:stretch/>
        </p:blipFill>
        <p:spPr bwMode="auto">
          <a:xfrm>
            <a:off x="-342999" y="597876"/>
            <a:ext cx="6154812" cy="400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Дивовижний Каймакцалан: гірськолижні схили, гарячі джерела та пішохідні стежки у Північній Греції - Greece 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425" y="610504"/>
            <a:ext cx="6381575" cy="398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4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429171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2500" y="4878709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1036" name="Picture 12" descr="Mount Tabor: Why Visit on Your Next Israel Trip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543"/>
            <a:ext cx="6718866" cy="45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8" r="27323" b="15699"/>
          <a:stretch/>
        </p:blipFill>
        <p:spPr>
          <a:xfrm>
            <a:off x="5651899" y="106326"/>
            <a:ext cx="6533013" cy="45932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5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84820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2050" name="Picture 2" descr="Contact Us - Searay Chartering Lt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/>
        </p:blipFill>
        <p:spPr bwMode="auto">
          <a:xfrm>
            <a:off x="4712081" y="950976"/>
            <a:ext cx="7479919" cy="328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ляж Гордон на набережній Тель-Авіва - тури та розваги | Expedia.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976"/>
            <a:ext cx="5836016" cy="328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6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842593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5" name="Picture 2" descr="Ναός Αγίων Κωνσταντίνου &amp; Ελένης - Picture of Saints Constantine and Helen Orthodox Metropolitan Church, Гліфада - Tripadvis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8"/>
          <a:stretch/>
        </p:blipFill>
        <p:spPr bwMode="auto">
          <a:xfrm>
            <a:off x="-1" y="298188"/>
            <a:ext cx="5521569" cy="439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равославна церква Благовіщення - Дві церкви Благовіщення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"/>
          <a:stretch/>
        </p:blipFill>
        <p:spPr bwMode="auto">
          <a:xfrm>
            <a:off x="5521568" y="290146"/>
            <a:ext cx="6670432" cy="44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7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929119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4407" y="4783016"/>
            <a:ext cx="7649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1                                           2</a:t>
            </a:r>
            <a:endParaRPr lang="uk-UA" sz="4400" dirty="0"/>
          </a:p>
        </p:txBody>
      </p:sp>
      <p:pic>
        <p:nvPicPr>
          <p:cNvPr id="5122" name="Picture 2" descr="Бейт-Шеан і Скіфополь — стародавнє римське міс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339" y="1079989"/>
            <a:ext cx="6406662" cy="360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Храм Посейдона, одна з найкращих руїн Греції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9"/>
          <a:stretch/>
        </p:blipFill>
        <p:spPr bwMode="auto">
          <a:xfrm>
            <a:off x="-123091" y="1072662"/>
            <a:ext cx="5908429" cy="361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03784" y="6005147"/>
            <a:ext cx="4255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/>
              <a:t>Слайд 8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34174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202</Words>
  <Application>Microsoft Office PowerPoint</Application>
  <PresentationFormat>Широкоэкранный</PresentationFormat>
  <Paragraphs>50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ВІДПОВІДІ!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Leonid</dc:creator>
  <cp:lastModifiedBy>Leonid</cp:lastModifiedBy>
  <cp:revision>18</cp:revision>
  <dcterms:created xsi:type="dcterms:W3CDTF">2025-10-23T13:55:54Z</dcterms:created>
  <dcterms:modified xsi:type="dcterms:W3CDTF">2025-10-24T10:01:39Z</dcterms:modified>
</cp:coreProperties>
</file>